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FFFF"/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263" y="558646"/>
            <a:ext cx="73474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Helvetica" charset="0"/>
                <a:ea typeface="Helvetica" charset="0"/>
                <a:cs typeface="Helvetica" charset="0"/>
              </a:rPr>
              <a:t>To complete your Student Questionnaire on Courses and Teaching, visit: </a:t>
            </a:r>
            <a:endParaRPr lang="en-US" sz="44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90012"/>
            <a:ext cx="9144000" cy="1569660"/>
          </a:xfrm>
          <a:prstGeom prst="rect">
            <a:avLst/>
          </a:prstGeom>
          <a:solidFill>
            <a:srgbClr val="4F26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chemeClr val="bg1"/>
                </a:solidFill>
              </a:rPr>
              <a:t>f</a:t>
            </a:r>
            <a:r>
              <a:rPr lang="en-US" sz="9600" dirty="0" err="1" smtClean="0">
                <a:solidFill>
                  <a:schemeClr val="bg1"/>
                </a:solidFill>
              </a:rPr>
              <a:t>eedback.uwo.ca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8" y="5779692"/>
            <a:ext cx="2056137" cy="5421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195" y="5779692"/>
            <a:ext cx="2266932" cy="5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sternu_temp_gen_wht" id="{9047AF61-BA4F-E144-B57D-7F0D96CB0F63}" vid="{7C562AF5-7609-714A-BA8D-C5D2E961E5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westernu_temp_gen_wht</Template>
  <TotalTime>19</TotalTime>
  <Words>14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Helvetica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Horsley</dc:creator>
  <cp:lastModifiedBy>Stephanie Horsley</cp:lastModifiedBy>
  <cp:revision>2</cp:revision>
  <cp:lastPrinted>2012-01-12T15:01:17Z</cp:lastPrinted>
  <dcterms:created xsi:type="dcterms:W3CDTF">2016-10-18T20:11:51Z</dcterms:created>
  <dcterms:modified xsi:type="dcterms:W3CDTF">2016-10-18T20:31:31Z</dcterms:modified>
</cp:coreProperties>
</file>